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7" r:id="rId3"/>
    <p:sldId id="268" r:id="rId4"/>
    <p:sldId id="269" r:id="rId5"/>
    <p:sldId id="270" r:id="rId6"/>
    <p:sldId id="271" r:id="rId7"/>
    <p:sldId id="27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67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FORMULAS AND FUNCTIONS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5 PERIOD -3</a:t>
            </a:r>
          </a:p>
          <a:p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BB62AE1B-E644-C08F-C709-561BB2288EE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469023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cell reference to another sheet using copy paste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about sheet reference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to rename a sheet.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Changing the color of a sheet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  <a:p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F4F70B6F-82D9-07AB-6C0A-027B5C02639B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18758-067F-456E-AB8C-E65FA84DF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CELL REFERENCE TO ANOTHER WORK SHEET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2E7F3-3AD2-45B8-8458-DC05D4AA4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E656A1-D2CF-4B45-B555-172E6CB9DB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44000" cy="4464496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A14A88C1-09A5-3A1C-9E15-F5BAC0D2339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2094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1AEC1-1EE6-4728-B3A8-7729085DA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4618F-F2F3-459B-B8D5-E413E6AFAC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2AE551-8241-4A5E-AA88-5A2B11CB2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268760"/>
            <a:ext cx="9144000" cy="4916652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4888C695-0231-D2FE-7B84-1B82C0E1D5A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425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06FE8-CA91-42BE-9A43-E9BF6338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RENAMING A WORKSHEET</a:t>
            </a: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CF3AEE-A592-450F-B26D-668245A3A2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268760"/>
            <a:ext cx="8229600" cy="4464496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867352FF-FB20-7E5C-295D-49573D429F9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0173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B2D33-4569-41E2-A14F-18C1E076F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2CC9650-A184-49E9-936D-C60D70E1EB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556793"/>
            <a:ext cx="8229600" cy="354962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9F108350-C26B-C422-E921-DC0BF8F552A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67211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1051B-D4FA-47EB-8307-279DDA81B4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Home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D26C3C-84AF-490C-8793-7D8DED4C1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 How many way we can refer to another  sheet?</a:t>
            </a:r>
          </a:p>
          <a:p>
            <a:r>
              <a:rPr lang="en-IN" dirty="0"/>
              <a:t>How to  refer to another sheet using sheet reference?</a:t>
            </a:r>
          </a:p>
          <a:p>
            <a:r>
              <a:rPr lang="en-IN" dirty="0"/>
              <a:t> what is auto sum function?</a:t>
            </a:r>
          </a:p>
          <a:p>
            <a:r>
              <a:rPr lang="en-IN" dirty="0"/>
              <a:t>How to rename a sheet?</a:t>
            </a:r>
          </a:p>
          <a:p>
            <a:r>
              <a:rPr lang="en-IN" dirty="0"/>
              <a:t>Write the syntax of any </a:t>
            </a:r>
            <a:r>
              <a:rPr lang="en-IN"/>
              <a:t>five functions?</a:t>
            </a:r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75E2A6A2-242A-DF24-75B0-12CE6350891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0276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44624"/>
            <a:ext cx="1658576" cy="89990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2223</TotalTime>
  <Words>97</Words>
  <Application>Microsoft Office PowerPoint</Application>
  <PresentationFormat>On-screen Show (4:3)</PresentationFormat>
  <Paragraphs>19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FORMULAS AND FUNCTIONS</vt:lpstr>
      <vt:lpstr>OUTCOME OF THE CLASS</vt:lpstr>
      <vt:lpstr>CELL REFERENCE TO ANOTHER WORK SHEET</vt:lpstr>
      <vt:lpstr>PowerPoint Presentation</vt:lpstr>
      <vt:lpstr>RENAMING A WORKSHEET</vt:lpstr>
      <vt:lpstr>PowerPoint Presentation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101</cp:revision>
  <dcterms:created xsi:type="dcterms:W3CDTF">2020-06-18T15:31:17Z</dcterms:created>
  <dcterms:modified xsi:type="dcterms:W3CDTF">2022-05-20T12:07:08Z</dcterms:modified>
</cp:coreProperties>
</file>